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5" r:id="rId4"/>
    <p:sldId id="259" r:id="rId5"/>
    <p:sldId id="266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 snapToGrid="0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46AEBF-CE63-4688-857E-75A2570121BB}" type="datetimeFigureOut">
              <a:rPr lang="zh-CN" altLang="en-US"/>
              <a:pPr/>
              <a:t>2012-8-13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C8E459-7286-40F2-9817-5C80CD31D4CB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80C1A-828B-428B-A41E-2A6FA45A1E1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09007D-B56E-444C-ADC2-344EE0FE90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655E78-0DE6-43F7-8005-52D3C3CC0F2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69F07B-3BB6-4483-AE50-85AFC323BC3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AEB15-AD6E-455E-9243-8B1087BD1F4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B2F8-E7F1-414B-A170-F077A5AFE10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151AF-63CE-4047-840D-96B7800A478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3A258-E361-423E-B0E9-0D146CA1183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64170F-23D0-4003-8EB2-D10A2BD70CE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5D576-9110-474F-AF88-B7084A32403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390DA-633A-4D2D-A4A6-93FE6FF6204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charset="-122"/>
              </a:defRPr>
            </a:lvl1pPr>
          </a:lstStyle>
          <a:p>
            <a:fld id="{5B787B85-427C-487E-936C-6B540715A69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4679" y="381001"/>
            <a:ext cx="6713249" cy="553489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zh-CN" sz="7200" b="1" dirty="0" smtClean="0">
                <a:solidFill>
                  <a:srgbClr val="FF0000"/>
                </a:solidFill>
                <a:ea typeface="宋体" charset="-122"/>
              </a:rPr>
              <a:t>CQA </a:t>
            </a:r>
          </a:p>
          <a:p>
            <a:pPr algn="ctr" eaLnBrk="1" hangingPunct="1">
              <a:buNone/>
            </a:pPr>
            <a:r>
              <a:rPr lang="en-US" altLang="zh-CN" sz="7200" b="1" dirty="0" smtClean="0">
                <a:solidFill>
                  <a:srgbClr val="FF0000"/>
                </a:solidFill>
                <a:ea typeface="宋体" charset="-122"/>
              </a:rPr>
              <a:t>BILLING </a:t>
            </a:r>
          </a:p>
          <a:p>
            <a:pPr algn="ctr" eaLnBrk="1" hangingPunct="1">
              <a:buNone/>
            </a:pPr>
            <a:r>
              <a:rPr lang="en-US" altLang="zh-CN" sz="7200" b="1" dirty="0" smtClean="0">
                <a:solidFill>
                  <a:srgbClr val="FF0000"/>
                </a:solidFill>
                <a:ea typeface="宋体" charset="-122"/>
              </a:rPr>
              <a:t>UNIT </a:t>
            </a:r>
          </a:p>
          <a:p>
            <a:pPr algn="ctr" eaLnBrk="1" hangingPunct="1">
              <a:buNone/>
            </a:pPr>
            <a:r>
              <a:rPr lang="en-US" altLang="zh-CN" sz="7200" b="1" dirty="0" smtClean="0">
                <a:solidFill>
                  <a:srgbClr val="FF0000"/>
                </a:solidFill>
                <a:ea typeface="宋体" charset="-122"/>
              </a:rPr>
              <a:t>JULY 2012</a:t>
            </a:r>
            <a:endParaRPr lang="zh-CN" altLang="zh-CN" sz="7200" b="1" dirty="0" smtClean="0">
              <a:solidFill>
                <a:srgbClr val="FF0000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4679" y="761999"/>
            <a:ext cx="6713249" cy="5153891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KESALAHAN DAFTAR PANEL </a:t>
            </a: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1)KLINIK : SRI BAHAGIA</a:t>
            </a: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   PANEL : PRISMA RESOURCES </a:t>
            </a: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   REMARKS : REGISTER UNDER HARUM MEGAH</a:t>
            </a: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2)KLINIK : PASIR GUDANG (3 SLIP)</a:t>
            </a: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    PANEL : OUTSPAN MALAYSIA SDN BHD</a:t>
            </a: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    REMARKS : REGISTER UNDER ARKEMA COATING </a:t>
            </a: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309" y="658091"/>
            <a:ext cx="8049491" cy="4994564"/>
          </a:xfrm>
        </p:spPr>
        <p:txBody>
          <a:bodyPr/>
          <a:lstStyle/>
          <a:p>
            <a:pPr algn="ctr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KESALAHAN DAFTAR PANEL</a:t>
            </a:r>
          </a:p>
          <a:p>
            <a:pPr>
              <a:buNone/>
            </a:pPr>
            <a:endParaRPr lang="en-US" altLang="zh-CN" b="1" dirty="0" smtClean="0">
              <a:solidFill>
                <a:srgbClr val="FF0000"/>
              </a:solidFill>
              <a:ea typeface="宋体" charset="-122"/>
            </a:endParaRPr>
          </a:p>
          <a:p>
            <a:pPr>
              <a:buNone/>
            </a:pPr>
            <a:r>
              <a:rPr lang="en-US" altLang="zh-CN" sz="1800" b="1" dirty="0" smtClean="0">
                <a:solidFill>
                  <a:schemeClr val="tx1"/>
                </a:solidFill>
                <a:ea typeface="宋体" charset="-122"/>
              </a:rPr>
              <a:t>3) KLINIK : SRI BAHAGIA</a:t>
            </a:r>
          </a:p>
          <a:p>
            <a:pPr>
              <a:buNone/>
            </a:pPr>
            <a:r>
              <a:rPr lang="en-US" altLang="zh-CN" sz="1800" b="1" dirty="0" smtClean="0">
                <a:solidFill>
                  <a:schemeClr val="tx1"/>
                </a:solidFill>
                <a:ea typeface="宋体" charset="-122"/>
              </a:rPr>
              <a:t>    PANEL : CHOSEN PLASTIC SDN BHD</a:t>
            </a:r>
          </a:p>
          <a:p>
            <a:pPr>
              <a:buNone/>
            </a:pPr>
            <a:r>
              <a:rPr lang="en-US" altLang="zh-CN" sz="1800" b="1" dirty="0" smtClean="0">
                <a:solidFill>
                  <a:schemeClr val="tx1"/>
                </a:solidFill>
                <a:ea typeface="宋体" charset="-122"/>
              </a:rPr>
              <a:t>     REMAKS : REGISTER UNDER CHOSEN MNUFACTURING</a:t>
            </a:r>
          </a:p>
          <a:p>
            <a:pPr>
              <a:buNone/>
            </a:pPr>
            <a:endParaRPr lang="en-US" altLang="zh-CN" sz="1800" b="1" dirty="0" smtClean="0">
              <a:solidFill>
                <a:schemeClr val="tx1"/>
              </a:solidFill>
              <a:ea typeface="宋体" charset="-122"/>
            </a:endParaRPr>
          </a:p>
          <a:p>
            <a:pPr>
              <a:buNone/>
            </a:pPr>
            <a:endParaRPr lang="en-US" altLang="zh-CN" sz="1800" b="1" dirty="0" smtClean="0">
              <a:solidFill>
                <a:schemeClr val="tx1"/>
              </a:solidFill>
              <a:ea typeface="宋体" charset="-122"/>
            </a:endParaRPr>
          </a:p>
          <a:p>
            <a:pPr>
              <a:buNone/>
            </a:pPr>
            <a:r>
              <a:rPr lang="en-US" altLang="zh-CN" sz="1800" b="1" dirty="0" smtClean="0">
                <a:solidFill>
                  <a:schemeClr val="tx1"/>
                </a:solidFill>
                <a:ea typeface="宋体" charset="-122"/>
              </a:rPr>
              <a:t>4) KLINIK : KULAI</a:t>
            </a:r>
          </a:p>
          <a:p>
            <a:pPr>
              <a:buNone/>
            </a:pPr>
            <a:r>
              <a:rPr lang="en-US" altLang="zh-CN" sz="1800" b="1" dirty="0" smtClean="0">
                <a:solidFill>
                  <a:schemeClr val="tx1"/>
                </a:solidFill>
                <a:ea typeface="宋体" charset="-122"/>
              </a:rPr>
              <a:t>    PANEL : AUSTIN HEIGHT GOLF&amp;COUNTRY RESOTT</a:t>
            </a:r>
          </a:p>
          <a:p>
            <a:pPr>
              <a:buNone/>
            </a:pPr>
            <a:r>
              <a:rPr lang="en-US" altLang="zh-CN" sz="1800" b="1" dirty="0" smtClean="0">
                <a:solidFill>
                  <a:schemeClr val="tx1"/>
                </a:solidFill>
                <a:ea typeface="宋体" charset="-122"/>
              </a:rPr>
              <a:t>    REMARKS : REGISTER UNDER THE LEGEND GOLF&amp;COUNTRY  RESORT SDN BHD</a:t>
            </a:r>
          </a:p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  <a:ea typeface="宋体" charset="-122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4679" y="381001"/>
            <a:ext cx="6713249" cy="553489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KESALAHAN CAJ</a:t>
            </a:r>
          </a:p>
          <a:p>
            <a:pPr eaLnBrk="1" hangingPunct="1">
              <a:buNone/>
            </a:pPr>
            <a:endParaRPr lang="en-US" altLang="zh-CN" sz="2800" b="1" dirty="0" smtClean="0">
              <a:ea typeface="宋体" charset="-122"/>
            </a:endParaRPr>
          </a:p>
          <a:p>
            <a:pPr eaLnBrk="1" hangingPunct="1">
              <a:buAutoNum type="arabicParenR"/>
            </a:pPr>
            <a:r>
              <a:rPr lang="en-US" altLang="zh-CN" sz="1800" b="1" dirty="0" smtClean="0">
                <a:ea typeface="宋体" charset="-122"/>
              </a:rPr>
              <a:t>KLINIK : MASAI</a:t>
            </a: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      PANEL : TOTAL STERLING</a:t>
            </a: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      REMARKS : KELUAR UBAT- UBAT&amp;ANTIBIOTIK TANPA CONSULTATION</a:t>
            </a: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AutoNum type="arabicParenR" startAt="2"/>
            </a:pPr>
            <a:r>
              <a:rPr lang="en-US" altLang="zh-CN" sz="1800" b="1" dirty="0" smtClean="0">
                <a:ea typeface="宋体" charset="-122"/>
              </a:rPr>
              <a:t>KLINIK : TAMAN DAYA</a:t>
            </a: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      PANEL : AMPM SDN BHD</a:t>
            </a: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       REMARKS : KELUAR UBAT-UBAT&amp;ANTIBIOTIK TANPA CONSULTATION</a:t>
            </a:r>
          </a:p>
          <a:p>
            <a:pPr eaLnBrk="1" hangingPunct="1">
              <a:buNone/>
            </a:pPr>
            <a:r>
              <a:rPr lang="en-US" altLang="zh-CN" sz="1800" b="1" dirty="0" smtClean="0">
                <a:ea typeface="宋体" charset="-122"/>
              </a:rPr>
              <a:t>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565" y="547254"/>
            <a:ext cx="7633854" cy="5881255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KESALAHAN SALAH ATTACH BILLING SLIP</a:t>
            </a:r>
          </a:p>
          <a:p>
            <a:pPr algn="ctr"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1) KLINIK : PANDAN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      PANEL : INSTRUMENT TECHNOLOGY SDN BHD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      REMARKS : BILLING SLIP TOYOPLAS MANUFACTURING</a:t>
            </a:r>
          </a:p>
          <a:p>
            <a:pPr>
              <a:buNone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2) KLINIK : BBU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     PANEL : WIN </a:t>
            </a:r>
            <a:r>
              <a:rPr lang="en-US" sz="1800" b="1" dirty="0" err="1" smtClean="0">
                <a:solidFill>
                  <a:schemeClr val="tx1"/>
                </a:solidFill>
              </a:rPr>
              <a:t>WIN</a:t>
            </a:r>
            <a:r>
              <a:rPr lang="en-US" sz="1800" b="1" dirty="0" smtClean="0">
                <a:solidFill>
                  <a:schemeClr val="tx1"/>
                </a:solidFill>
              </a:rPr>
              <a:t> FOOD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     REMARKS : BILLING SLIP FLEXTRONIC TECHNOLOGY</a:t>
            </a:r>
          </a:p>
          <a:p>
            <a:pPr>
              <a:buNone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3) KLINIK : TAMAN DAYA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    PANEL : WONDERFUL COMPOUND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     REMARKS : BILLING SLIP PPNJ BUKIT ALIFF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     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291" y="381001"/>
            <a:ext cx="7010400" cy="644236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 PATIENT DATA MONITORING</a:t>
            </a:r>
          </a:p>
          <a:p>
            <a:pPr algn="ctr" eaLnBrk="1" hangingPunct="1">
              <a:buNone/>
            </a:pPr>
            <a:endParaRPr lang="en-US" altLang="zh-CN" sz="2800" b="1" dirty="0" smtClean="0">
              <a:solidFill>
                <a:srgbClr val="FF0000"/>
              </a:solidFill>
              <a:ea typeface="宋体" charset="-122"/>
            </a:endParaRPr>
          </a:p>
          <a:p>
            <a:pPr eaLnBrk="1" hangingPunct="1">
              <a:buNone/>
            </a:pPr>
            <a:endParaRPr lang="en-US" altLang="zh-CN" sz="2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2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2800" b="1" dirty="0" smtClean="0">
              <a:ea typeface="宋体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25237" y="1205342"/>
          <a:ext cx="7038108" cy="4516873"/>
        </p:xfrm>
        <a:graphic>
          <a:graphicData uri="http://schemas.openxmlformats.org/drawingml/2006/table">
            <a:tbl>
              <a:tblPr/>
              <a:tblGrid>
                <a:gridCol w="1223086"/>
                <a:gridCol w="4634851"/>
                <a:gridCol w="1180171"/>
              </a:tblGrid>
              <a:tr h="3001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REMARKS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PENALTY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KULAI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15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RM7.50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LOKASI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IC TIDAK SAMA DGN TARIKH LAHIR: 4PAX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ALAMAT TIDAK LENGKAP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TMN DAYA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IC TIDAK SAMA DGN TARIKH LAHIR : 8PAX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5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RM6.50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TAMAN 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12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RM6.00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LOKASI : 25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IC TIDAK SAMA DGN TARIKH LAHIR : 6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RM3.00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TMN GAYA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IC TIDAK SAMA DGN TARIKH LAHIR : 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0874" y="321025"/>
            <a:ext cx="6026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PATIENT DATA MONITORING</a:t>
            </a:r>
            <a:endParaRPr lang="en-US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48145" y="1052944"/>
          <a:ext cx="7509163" cy="5008565"/>
        </p:xfrm>
        <a:graphic>
          <a:graphicData uri="http://schemas.openxmlformats.org/drawingml/2006/table">
            <a:tbl>
              <a:tblPr/>
              <a:tblGrid>
                <a:gridCol w="1416399"/>
                <a:gridCol w="4856226"/>
                <a:gridCol w="1236538"/>
              </a:tblGrid>
              <a:tr h="293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REMARKS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PENALTY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SENAI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IC TIDAK SAMA DGN TARIKH LAHIR : 4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7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 RENGGAM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IC TIDAK SAMA DGN TARIKH LAHIR : 6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RM3.00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TIADA NO TEL : 10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TEL TIDAK LENGKAP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RM8.50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BBU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IC  TIDAK SAMA DGN TARIKH LAHIR : 8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8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 PENAWAR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IC TIDAK SAMA DGN TARIKH LAHIR : 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PERLING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IC TIDAK SAMA DGN TARIKH LAHIR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ALAMAT TIDAK LENGKAP : 4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RM3.00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6970" y="173183"/>
            <a:ext cx="6713249" cy="50569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JUMLAH PENALTI</a:t>
            </a:r>
            <a:endParaRPr lang="zh-CN" altLang="zh-CN" sz="2800" b="1" dirty="0" smtClean="0">
              <a:solidFill>
                <a:srgbClr val="FF0000"/>
              </a:solidFill>
              <a:ea typeface="宋体" charset="-12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05345" y="817425"/>
          <a:ext cx="6691747" cy="5432880"/>
        </p:xfrm>
        <a:graphic>
          <a:graphicData uri="http://schemas.openxmlformats.org/drawingml/2006/table">
            <a:tbl>
              <a:tblPr/>
              <a:tblGrid>
                <a:gridCol w="1182920"/>
                <a:gridCol w="3301169"/>
                <a:gridCol w="2207658"/>
              </a:tblGrid>
              <a:tr h="554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PENALTY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TAMAN 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RM21.50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KULAI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RM13.50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TMN DAYA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RM12.50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BBU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RM11.00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 GUDANG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RM9.00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SPG RENGGAM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RM8.50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SRI BAHAGIA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RM6.00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SENAI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RM5.50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MASAI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RM3.00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PANDAN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RM3.00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PERLING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RM3.00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 PENAWAR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TMN GAYA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business-template">
  <a:themeElements>
    <a:clrScheme name="Office Theme 2">
      <a:dk1>
        <a:srgbClr val="000000"/>
      </a:dk1>
      <a:lt1>
        <a:srgbClr val="87CEEB"/>
      </a:lt1>
      <a:dk2>
        <a:srgbClr val="000000"/>
      </a:dk2>
      <a:lt2>
        <a:srgbClr val="A3A3A3"/>
      </a:lt2>
      <a:accent1>
        <a:srgbClr val="0EFF05"/>
      </a:accent1>
      <a:accent2>
        <a:srgbClr val="0567FF"/>
      </a:accent2>
      <a:accent3>
        <a:srgbClr val="C3E3F3"/>
      </a:accent3>
      <a:accent4>
        <a:srgbClr val="000000"/>
      </a:accent4>
      <a:accent5>
        <a:srgbClr val="AAFFAA"/>
      </a:accent5>
      <a:accent6>
        <a:srgbClr val="045DE7"/>
      </a:accent6>
      <a:hlink>
        <a:srgbClr val="046B00"/>
      </a:hlink>
      <a:folHlink>
        <a:srgbClr val="002461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87CEEB"/>
        </a:lt1>
        <a:dk2>
          <a:srgbClr val="000000"/>
        </a:dk2>
        <a:lt2>
          <a:srgbClr val="A3A3A3"/>
        </a:lt2>
        <a:accent1>
          <a:srgbClr val="D1F1FF"/>
        </a:accent1>
        <a:accent2>
          <a:srgbClr val="77BCDA"/>
        </a:accent2>
        <a:accent3>
          <a:srgbClr val="C3E3F3"/>
        </a:accent3>
        <a:accent4>
          <a:srgbClr val="000000"/>
        </a:accent4>
        <a:accent5>
          <a:srgbClr val="E5F7FF"/>
        </a:accent5>
        <a:accent6>
          <a:srgbClr val="6BAAC5"/>
        </a:accent6>
        <a:hlink>
          <a:srgbClr val="004C6B"/>
        </a:hlink>
        <a:folHlink>
          <a:srgbClr val="0435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87CEEB"/>
        </a:lt1>
        <a:dk2>
          <a:srgbClr val="000000"/>
        </a:dk2>
        <a:lt2>
          <a:srgbClr val="A3A3A3"/>
        </a:lt2>
        <a:accent1>
          <a:srgbClr val="0EFF05"/>
        </a:accent1>
        <a:accent2>
          <a:srgbClr val="0567FF"/>
        </a:accent2>
        <a:accent3>
          <a:srgbClr val="C3E3F3"/>
        </a:accent3>
        <a:accent4>
          <a:srgbClr val="000000"/>
        </a:accent4>
        <a:accent5>
          <a:srgbClr val="AAFFAA"/>
        </a:accent5>
        <a:accent6>
          <a:srgbClr val="045DE7"/>
        </a:accent6>
        <a:hlink>
          <a:srgbClr val="046B00"/>
        </a:hlink>
        <a:folHlink>
          <a:srgbClr val="0024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87CEEB"/>
        </a:lt1>
        <a:dk2>
          <a:srgbClr val="000000"/>
        </a:dk2>
        <a:lt2>
          <a:srgbClr val="A3A3A3"/>
        </a:lt2>
        <a:accent1>
          <a:srgbClr val="FF9C05"/>
        </a:accent1>
        <a:accent2>
          <a:srgbClr val="FF0A05"/>
        </a:accent2>
        <a:accent3>
          <a:srgbClr val="C3E3F3"/>
        </a:accent3>
        <a:accent4>
          <a:srgbClr val="000000"/>
        </a:accent4>
        <a:accent5>
          <a:srgbClr val="FFCBAA"/>
        </a:accent5>
        <a:accent6>
          <a:srgbClr val="E70804"/>
        </a:accent6>
        <a:hlink>
          <a:srgbClr val="004A6B"/>
        </a:hlink>
        <a:folHlink>
          <a:srgbClr val="6B0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87CEEB"/>
        </a:lt1>
        <a:dk2>
          <a:srgbClr val="000000"/>
        </a:dk2>
        <a:lt2>
          <a:srgbClr val="A3A3A3"/>
        </a:lt2>
        <a:accent1>
          <a:srgbClr val="FDFF05"/>
        </a:accent1>
        <a:accent2>
          <a:srgbClr val="FF6505"/>
        </a:accent2>
        <a:accent3>
          <a:srgbClr val="C3E3F3"/>
        </a:accent3>
        <a:accent4>
          <a:srgbClr val="000000"/>
        </a:accent4>
        <a:accent5>
          <a:srgbClr val="FEFFAA"/>
        </a:accent5>
        <a:accent6>
          <a:srgbClr val="E75B04"/>
        </a:accent6>
        <a:hlink>
          <a:srgbClr val="00496B"/>
        </a:hlink>
        <a:folHlink>
          <a:srgbClr val="4300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A3A3A3"/>
        </a:lt2>
        <a:accent1>
          <a:srgbClr val="D1F1FF"/>
        </a:accent1>
        <a:accent2>
          <a:srgbClr val="77BCDA"/>
        </a:accent2>
        <a:accent3>
          <a:srgbClr val="FFFFFF"/>
        </a:accent3>
        <a:accent4>
          <a:srgbClr val="000000"/>
        </a:accent4>
        <a:accent5>
          <a:srgbClr val="E5F7FF"/>
        </a:accent5>
        <a:accent6>
          <a:srgbClr val="6BAAC5"/>
        </a:accent6>
        <a:hlink>
          <a:srgbClr val="004C6B"/>
        </a:hlink>
        <a:folHlink>
          <a:srgbClr val="0435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A3A3A3"/>
        </a:lt2>
        <a:accent1>
          <a:srgbClr val="0EFF05"/>
        </a:accent1>
        <a:accent2>
          <a:srgbClr val="0567FF"/>
        </a:accent2>
        <a:accent3>
          <a:srgbClr val="FFFFFF"/>
        </a:accent3>
        <a:accent4>
          <a:srgbClr val="000000"/>
        </a:accent4>
        <a:accent5>
          <a:srgbClr val="AAFFAA"/>
        </a:accent5>
        <a:accent6>
          <a:srgbClr val="045DE7"/>
        </a:accent6>
        <a:hlink>
          <a:srgbClr val="046B00"/>
        </a:hlink>
        <a:folHlink>
          <a:srgbClr val="0024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A3A3A3"/>
        </a:lt2>
        <a:accent1>
          <a:srgbClr val="FF9C05"/>
        </a:accent1>
        <a:accent2>
          <a:srgbClr val="FF0A05"/>
        </a:accent2>
        <a:accent3>
          <a:srgbClr val="FFFFFF"/>
        </a:accent3>
        <a:accent4>
          <a:srgbClr val="000000"/>
        </a:accent4>
        <a:accent5>
          <a:srgbClr val="FFCBAA"/>
        </a:accent5>
        <a:accent6>
          <a:srgbClr val="E70804"/>
        </a:accent6>
        <a:hlink>
          <a:srgbClr val="004A6B"/>
        </a:hlink>
        <a:folHlink>
          <a:srgbClr val="6B0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A3A3A3"/>
        </a:lt2>
        <a:accent1>
          <a:srgbClr val="FDFF05"/>
        </a:accent1>
        <a:accent2>
          <a:srgbClr val="FF6505"/>
        </a:accent2>
        <a:accent3>
          <a:srgbClr val="FFFFFF"/>
        </a:accent3>
        <a:accent4>
          <a:srgbClr val="000000"/>
        </a:accent4>
        <a:accent5>
          <a:srgbClr val="FEFFAA"/>
        </a:accent5>
        <a:accent6>
          <a:srgbClr val="E75B04"/>
        </a:accent6>
        <a:hlink>
          <a:srgbClr val="00496B"/>
        </a:hlink>
        <a:folHlink>
          <a:srgbClr val="4300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business-template</Template>
  <TotalTime>136</TotalTime>
  <Words>485</Words>
  <Application>Microsoft Office PowerPoint</Application>
  <PresentationFormat>On-screen Show (4:3)</PresentationFormat>
  <Paragraphs>200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business-template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Penawar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CPUXBilling</dc:creator>
  <cp:lastModifiedBy>user</cp:lastModifiedBy>
  <cp:revision>63</cp:revision>
  <dcterms:created xsi:type="dcterms:W3CDTF">2012-07-12T03:22:38Z</dcterms:created>
  <dcterms:modified xsi:type="dcterms:W3CDTF">2012-08-13T05:56:08Z</dcterms:modified>
</cp:coreProperties>
</file>